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4" r:id="rId2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53" d="100"/>
          <a:sy n="53" d="100"/>
        </p:scale>
        <p:origin x="1412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6654870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8364114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9013044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2609739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9637891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021306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8858734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6084535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1565405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25728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68763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D139EC-CCA7-4C68-88A7-AD809C6012E4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6B3E6F-3E3A-4DDA-8B12-94563E92334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6427315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>
            <a:extLst>
              <a:ext uri="{FF2B5EF4-FFF2-40B4-BE49-F238E27FC236}">
                <a16:creationId xmlns:a16="http://schemas.microsoft.com/office/drawing/2014/main" id="{96C78B8E-CFC1-45BC-BC92-8D4EB7359F0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44379" y="1202471"/>
            <a:ext cx="7002379" cy="3281115"/>
          </a:xfrm>
          <a:prstGeom prst="rect">
            <a:avLst/>
          </a:prstGeom>
        </p:spPr>
      </p:pic>
      <p:sp>
        <p:nvSpPr>
          <p:cNvPr id="14" name="TextBox 13">
            <a:extLst>
              <a:ext uri="{FF2B5EF4-FFF2-40B4-BE49-F238E27FC236}">
                <a16:creationId xmlns:a16="http://schemas.microsoft.com/office/drawing/2014/main" id="{6812155C-241B-4B10-B898-B3AB8383833B}"/>
              </a:ext>
            </a:extLst>
          </p:cNvPr>
          <p:cNvSpPr txBox="1"/>
          <p:nvPr/>
        </p:nvSpPr>
        <p:spPr>
          <a:xfrm>
            <a:off x="0" y="833139"/>
            <a:ext cx="7098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dirty="0"/>
              <a:t>(A)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1F3A141-E611-4405-A8F8-229B8066E182}"/>
              </a:ext>
            </a:extLst>
          </p:cNvPr>
          <p:cNvSpPr txBox="1"/>
          <p:nvPr/>
        </p:nvSpPr>
        <p:spPr>
          <a:xfrm>
            <a:off x="0" y="4515120"/>
            <a:ext cx="7098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dirty="0"/>
              <a:t>(B)</a:t>
            </a:r>
          </a:p>
        </p:txBody>
      </p:sp>
      <p:pic>
        <p:nvPicPr>
          <p:cNvPr id="16" name="Picture 15">
            <a:extLst>
              <a:ext uri="{FF2B5EF4-FFF2-40B4-BE49-F238E27FC236}">
                <a16:creationId xmlns:a16="http://schemas.microsoft.com/office/drawing/2014/main" id="{8757E0B8-048B-4428-A598-5412282572E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920096" y="4884452"/>
            <a:ext cx="5426713" cy="4259548"/>
          </a:xfrm>
          <a:prstGeom prst="rect">
            <a:avLst/>
          </a:prstGeom>
        </p:spPr>
      </p:pic>
      <p:sp>
        <p:nvSpPr>
          <p:cNvPr id="17" name="Title 1">
            <a:extLst>
              <a:ext uri="{FF2B5EF4-FFF2-40B4-BE49-F238E27FC236}">
                <a16:creationId xmlns:a16="http://schemas.microsoft.com/office/drawing/2014/main" id="{E292F3C5-338A-4EF3-BAC4-526C514D634D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6858000" cy="508933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z="2000" b="1" dirty="0">
                <a:latin typeface="+mn-lt"/>
              </a:rPr>
              <a:t>Figure S7</a:t>
            </a:r>
          </a:p>
        </p:txBody>
      </p:sp>
    </p:spTree>
    <p:extLst>
      <p:ext uri="{BB962C8B-B14F-4D97-AF65-F5344CB8AC3E}">
        <p14:creationId xmlns:p14="http://schemas.microsoft.com/office/powerpoint/2010/main" val="5003667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8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Winston Huang</dc:creator>
  <cp:lastModifiedBy>Winston Huang</cp:lastModifiedBy>
  <cp:revision>2</cp:revision>
  <dcterms:created xsi:type="dcterms:W3CDTF">2018-06-04T00:49:36Z</dcterms:created>
  <dcterms:modified xsi:type="dcterms:W3CDTF">2018-06-07T23:59:35Z</dcterms:modified>
</cp:coreProperties>
</file>

<file path=docProps/thumbnail.jpeg>
</file>